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56" r:id="rId3"/>
    <p:sldId id="257" r:id="rId4"/>
    <p:sldId id="258" r:id="rId5"/>
    <p:sldId id="262" r:id="rId6"/>
    <p:sldId id="259" r:id="rId7"/>
    <p:sldId id="263" r:id="rId8"/>
    <p:sldId id="260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F06B4-BF22-409B-8162-9A0046E6493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6D935-F16D-436E-8CCC-CF5FF21DF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00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Service Identification: What Business functionalities</a:t>
            </a:r>
            <a:r>
              <a:rPr lang="en-US" baseline="0" dirty="0" smtClean="0"/>
              <a:t> are proved by a service</a:t>
            </a:r>
          </a:p>
          <a:p>
            <a:r>
              <a:rPr lang="en-US" baseline="0" dirty="0" smtClean="0"/>
              <a:t>Service </a:t>
            </a:r>
            <a:r>
              <a:rPr lang="en-US" baseline="0" dirty="0" err="1" smtClean="0"/>
              <a:t>Granualarity</a:t>
            </a:r>
            <a:r>
              <a:rPr lang="en-US" baseline="0" dirty="0" smtClean="0"/>
              <a:t>: Optimal</a:t>
            </a:r>
          </a:p>
          <a:p>
            <a:r>
              <a:rPr lang="en-US" baseline="0" dirty="0" smtClean="0"/>
              <a:t>Location: Where should the service live in an enterprise</a:t>
            </a:r>
          </a:p>
          <a:p>
            <a:r>
              <a:rPr lang="en-US" baseline="0" dirty="0" smtClean="0"/>
              <a:t>Messaging Standards: </a:t>
            </a:r>
            <a:r>
              <a:rPr lang="en-US" baseline="0" dirty="0" err="1" smtClean="0"/>
              <a:t>Protocal</a:t>
            </a:r>
            <a:r>
              <a:rPr lang="en-US" baseline="0" dirty="0" smtClean="0"/>
              <a:t> – Think about </a:t>
            </a:r>
            <a:r>
              <a:rPr lang="en-US" baseline="0" dirty="0" err="1" smtClean="0"/>
              <a:t>protocall</a:t>
            </a:r>
            <a:r>
              <a:rPr lang="en-US" baseline="0" dirty="0" smtClean="0"/>
              <a:t> bridging</a:t>
            </a:r>
          </a:p>
          <a:p>
            <a:endParaRPr lang="en-US" baseline="0" dirty="0" smtClean="0"/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Bringing SOA to life, he observed, "is a lot like delivering a baby — it requires a copious nurturing, understanding, labor, and ultimately … pushing.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6D935-F16D-436E-8CCC-CF5FF21DFA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54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116D-F66A-4BF6-9ECE-52B206E0D4E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9A32-6194-43F9-BD47-356466F81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1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116D-F66A-4BF6-9ECE-52B206E0D4E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9A32-6194-43F9-BD47-356466F81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22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116D-F66A-4BF6-9ECE-52B206E0D4E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9A32-6194-43F9-BD47-356466F81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1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116D-F66A-4BF6-9ECE-52B206E0D4E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9A32-6194-43F9-BD47-356466F81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05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116D-F66A-4BF6-9ECE-52B206E0D4E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9A32-6194-43F9-BD47-356466F81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4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116D-F66A-4BF6-9ECE-52B206E0D4E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9A32-6194-43F9-BD47-356466F81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0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116D-F66A-4BF6-9ECE-52B206E0D4E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9A32-6194-43F9-BD47-356466F81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2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116D-F66A-4BF6-9ECE-52B206E0D4E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9A32-6194-43F9-BD47-356466F81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5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116D-F66A-4BF6-9ECE-52B206E0D4E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9A32-6194-43F9-BD47-356466F81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58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116D-F66A-4BF6-9ECE-52B206E0D4E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9A32-6194-43F9-BD47-356466F81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116D-F66A-4BF6-9ECE-52B206E0D4E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9A32-6194-43F9-BD47-356466F81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9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6116D-F66A-4BF6-9ECE-52B206E0D4E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19A32-6194-43F9-BD47-356466F81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33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mmunications_protocol" TargetMode="External"/><Relationship Id="rId2" Type="http://schemas.openxmlformats.org/officeDocument/2006/relationships/hyperlink" Target="https://en.wikipedia.org/wiki/Application_component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CCL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9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Presentation from :</a:t>
            </a:r>
          </a:p>
          <a:p>
            <a:pPr marL="0" indent="0">
              <a:buNone/>
            </a:pPr>
            <a:r>
              <a:rPr lang="en-US" dirty="0"/>
              <a:t>http://madhavabhyankar.com/2016/10/12/service-oriented-architecture-nuveen/</a:t>
            </a:r>
          </a:p>
        </p:txBody>
      </p:sp>
    </p:spTree>
    <p:extLst>
      <p:ext uri="{BB962C8B-B14F-4D97-AF65-F5344CB8AC3E}">
        <p14:creationId xmlns:p14="http://schemas.microsoft.com/office/powerpoint/2010/main" val="47366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Service Oriented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Presenter: Madhav Abhyankar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16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Wikipedia: </a:t>
            </a:r>
          </a:p>
          <a:p>
            <a:pPr marL="0" indent="0" algn="ctr">
              <a:buNone/>
            </a:pPr>
            <a:r>
              <a:rPr lang="en-US" i="1" dirty="0"/>
              <a:t>A SOA is an architectural style where in services are provided to the other components by </a:t>
            </a:r>
            <a:r>
              <a:rPr lang="en-US" i="1" dirty="0">
                <a:hlinkClick r:id="rId2" tooltip="Application components"/>
              </a:rPr>
              <a:t>application components</a:t>
            </a:r>
            <a:r>
              <a:rPr lang="en-US" i="1" dirty="0"/>
              <a:t>, through a </a:t>
            </a:r>
            <a:r>
              <a:rPr lang="en-US" i="1" dirty="0">
                <a:hlinkClick r:id="rId3" tooltip="Communications protocol"/>
              </a:rPr>
              <a:t>communication protocol</a:t>
            </a:r>
            <a:r>
              <a:rPr lang="en-US" i="1" dirty="0"/>
              <a:t> over a network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W3C:</a:t>
            </a:r>
          </a:p>
          <a:p>
            <a:pPr marL="0" indent="0" algn="ctr">
              <a:buNone/>
            </a:pPr>
            <a:r>
              <a:rPr lang="en-US" i="1" dirty="0"/>
              <a:t>A set of components which can be invoked, and whose interface descriptions can be published and discovered</a:t>
            </a:r>
          </a:p>
        </p:txBody>
      </p:sp>
    </p:spTree>
    <p:extLst>
      <p:ext uri="{BB962C8B-B14F-4D97-AF65-F5344CB8AC3E}">
        <p14:creationId xmlns:p14="http://schemas.microsoft.com/office/powerpoint/2010/main" val="106573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SOA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Explicit </a:t>
            </a:r>
            <a:r>
              <a:rPr lang="en-US" dirty="0" smtClean="0"/>
              <a:t>Boundaries</a:t>
            </a:r>
            <a:endParaRPr lang="en-US" dirty="0"/>
          </a:p>
          <a:p>
            <a:r>
              <a:rPr lang="en-US" dirty="0" smtClean="0"/>
              <a:t>Standardized  Contract </a:t>
            </a:r>
          </a:p>
          <a:p>
            <a:r>
              <a:rPr lang="en-US" dirty="0"/>
              <a:t>Autonomous</a:t>
            </a:r>
            <a:endParaRPr lang="en-US" dirty="0" smtClean="0"/>
          </a:p>
          <a:p>
            <a:r>
              <a:rPr lang="en-US" dirty="0" smtClean="0"/>
              <a:t>Loose </a:t>
            </a:r>
            <a:r>
              <a:rPr lang="en-US" dirty="0" smtClean="0"/>
              <a:t>Coupling</a:t>
            </a:r>
          </a:p>
          <a:p>
            <a:r>
              <a:rPr lang="en-US" dirty="0" smtClean="0"/>
              <a:t>Abstraction</a:t>
            </a:r>
          </a:p>
          <a:p>
            <a:r>
              <a:rPr lang="en-US" dirty="0" smtClean="0"/>
              <a:t>Reusable</a:t>
            </a:r>
          </a:p>
          <a:p>
            <a:r>
              <a:rPr lang="en-US" dirty="0" smtClean="0"/>
              <a:t>Stateless</a:t>
            </a:r>
            <a:endParaRPr lang="en-US" dirty="0" smtClean="0"/>
          </a:p>
          <a:p>
            <a:r>
              <a:rPr lang="en-US" dirty="0" smtClean="0"/>
              <a:t>Discoverable</a:t>
            </a:r>
          </a:p>
          <a:p>
            <a:r>
              <a:rPr lang="en-US" dirty="0" err="1" smtClean="0"/>
              <a:t>Composable</a:t>
            </a:r>
            <a:endParaRPr lang="en-US" dirty="0" smtClean="0"/>
          </a:p>
          <a:p>
            <a:r>
              <a:rPr lang="en-US" dirty="0" smtClean="0"/>
              <a:t>Vendor independent</a:t>
            </a:r>
          </a:p>
          <a:p>
            <a:r>
              <a:rPr lang="en-US" dirty="0"/>
              <a:t>Policy </a:t>
            </a:r>
            <a:r>
              <a:rPr lang="en-US" dirty="0" smtClean="0"/>
              <a:t>driven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19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SOA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Loose coupling</a:t>
            </a:r>
          </a:p>
          <a:p>
            <a:r>
              <a:rPr lang="en-US" dirty="0" smtClean="0"/>
              <a:t>Testability</a:t>
            </a:r>
          </a:p>
          <a:p>
            <a:r>
              <a:rPr lang="en-US" dirty="0" smtClean="0"/>
              <a:t>Availability and Scalability</a:t>
            </a:r>
          </a:p>
          <a:p>
            <a:r>
              <a:rPr lang="en-US" dirty="0" smtClean="0"/>
              <a:t>Parallel development</a:t>
            </a:r>
          </a:p>
          <a:p>
            <a:r>
              <a:rPr lang="en-US" dirty="0" smtClean="0"/>
              <a:t>Reusability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25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Logic Centralization</a:t>
            </a:r>
          </a:p>
          <a:p>
            <a:r>
              <a:rPr lang="en-US" dirty="0" smtClean="0"/>
              <a:t>Asynchronous Queuing</a:t>
            </a:r>
          </a:p>
          <a:p>
            <a:r>
              <a:rPr lang="en-US" dirty="0" smtClean="0"/>
              <a:t>Event Driven Messaging</a:t>
            </a:r>
          </a:p>
          <a:p>
            <a:r>
              <a:rPr lang="en-US" dirty="0" smtClean="0"/>
              <a:t>Enterprise Service bus</a:t>
            </a:r>
          </a:p>
          <a:p>
            <a:r>
              <a:rPr lang="en-US" dirty="0" smtClean="0"/>
              <a:t>Service Façade</a:t>
            </a:r>
          </a:p>
          <a:p>
            <a:r>
              <a:rPr lang="en-US" dirty="0" smtClean="0"/>
              <a:t>Authentication Broker</a:t>
            </a:r>
          </a:p>
          <a:p>
            <a:r>
              <a:rPr lang="en-US" dirty="0" smtClean="0"/>
              <a:t>Callback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0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 Identification</a:t>
            </a:r>
          </a:p>
          <a:p>
            <a:r>
              <a:rPr lang="en-US" dirty="0" smtClean="0"/>
              <a:t>Granularity</a:t>
            </a:r>
          </a:p>
          <a:p>
            <a:r>
              <a:rPr lang="en-US" dirty="0" smtClean="0"/>
              <a:t>Location</a:t>
            </a:r>
          </a:p>
          <a:p>
            <a:r>
              <a:rPr lang="en-US" dirty="0" smtClean="0"/>
              <a:t>Messaging standards</a:t>
            </a:r>
          </a:p>
          <a:p>
            <a:r>
              <a:rPr lang="en-US" dirty="0" smtClean="0"/>
              <a:t>Service Governance</a:t>
            </a:r>
          </a:p>
          <a:p>
            <a:r>
              <a:rPr lang="en-US" dirty="0" smtClean="0"/>
              <a:t>Deployment and Maintenance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9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 in our Enterprise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in mindset</a:t>
            </a:r>
          </a:p>
          <a:p>
            <a:pPr lvl="1"/>
            <a:r>
              <a:rPr lang="en-US" dirty="0" smtClean="0"/>
              <a:t>Isolating components</a:t>
            </a:r>
          </a:p>
          <a:p>
            <a:pPr lvl="1"/>
            <a:r>
              <a:rPr lang="en-US" dirty="0" smtClean="0"/>
              <a:t>Contract Design</a:t>
            </a:r>
          </a:p>
          <a:p>
            <a:pPr lvl="1"/>
            <a:r>
              <a:rPr lang="en-US" dirty="0" smtClean="0"/>
              <a:t>Database independence</a:t>
            </a:r>
          </a:p>
          <a:p>
            <a:pPr lvl="1"/>
            <a:r>
              <a:rPr lang="en-US" dirty="0" smtClean="0"/>
              <a:t>Authorization</a:t>
            </a:r>
          </a:p>
          <a:p>
            <a:r>
              <a:rPr lang="en-US" dirty="0" smtClean="0"/>
              <a:t>Review vendor driven “SOA” applications</a:t>
            </a:r>
          </a:p>
          <a:p>
            <a:r>
              <a:rPr lang="en-US" dirty="0" smtClean="0"/>
              <a:t>Inter service communication channel and protocol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44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 Service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Extension of SOA patterns</a:t>
            </a:r>
          </a:p>
          <a:p>
            <a:pPr lvl="1"/>
            <a:r>
              <a:rPr lang="en-US" dirty="0" smtClean="0"/>
              <a:t>Loose coupling</a:t>
            </a:r>
          </a:p>
          <a:p>
            <a:pPr lvl="1"/>
            <a:r>
              <a:rPr lang="en-US" dirty="0" smtClean="0"/>
              <a:t>Single Contract</a:t>
            </a:r>
          </a:p>
          <a:p>
            <a:r>
              <a:rPr lang="en-US" dirty="0" smtClean="0"/>
              <a:t>Responsibility and Ownership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80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174</Words>
  <Application>Microsoft Office PowerPoint</Application>
  <PresentationFormat>Widescreen</PresentationFormat>
  <Paragraphs>64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CCL</vt:lpstr>
      <vt:lpstr>Service Oriented Architecture</vt:lpstr>
      <vt:lpstr>What is SOA</vt:lpstr>
      <vt:lpstr>Principles of SOA</vt:lpstr>
      <vt:lpstr>Benefits of SOA</vt:lpstr>
      <vt:lpstr>SOA Patterns</vt:lpstr>
      <vt:lpstr>Challenges</vt:lpstr>
      <vt:lpstr>SOA in our Enterprise</vt:lpstr>
      <vt:lpstr>Micro Service Pattern</vt:lpstr>
      <vt:lpstr>Questions</vt:lpstr>
    </vt:vector>
  </TitlesOfParts>
  <Company>Nuveen Investments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Oriented Architecture</dc:title>
  <dc:creator>Abhyankar, Madhav</dc:creator>
  <cp:lastModifiedBy>Abhyankar, Madhav</cp:lastModifiedBy>
  <cp:revision>17</cp:revision>
  <dcterms:created xsi:type="dcterms:W3CDTF">2016-09-28T14:42:27Z</dcterms:created>
  <dcterms:modified xsi:type="dcterms:W3CDTF">2016-10-13T03:09:58Z</dcterms:modified>
</cp:coreProperties>
</file>